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605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44948-AF3D-4E4A-A500-44F915521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019260-6372-44C4-BE11-1A70F9F7A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0D9CB-255A-4CDB-84FF-C212A18E4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F96D-658E-4DE3-8354-8AD994448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352C-8FED-4E7F-8E3E-2D2530C46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4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195B1-268C-430D-AAC0-7CDD7FDAE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8CC969-5125-493E-A853-AF32F905FF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B414A-962B-4EAF-A0C7-5D80939E6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99D03-9CCC-43F0-8D0B-246CC9CB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515B1-08BA-46B0-A627-D3F1A4E2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8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7B6624-9D96-4A03-9161-2AEC919065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99F3CA-39B7-40AC-9D36-FF57B8CD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1BBD8-AD06-4E2E-B4B7-A71F16D74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0551E-2571-430D-971E-F9381B7E7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99BBD-8F10-41EB-9899-9001592C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4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24256-B45D-4D7A-9595-487E2EB07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835BB-76D1-4B52-A792-C04D905A2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66A75-8F6F-4D4C-B1E2-25097CC92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F0F89-1A93-47AF-9ED6-4354ABFB6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F92E0-49AF-4A1A-9C8D-C8DAA2EC2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6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98EB3-27AB-4D25-89BA-124D57DB6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03767-9D37-4DBC-A0DE-4A0149E7E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4C181-734C-4190-8466-ECAB99945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1DFE5-B94F-487A-9C94-9E4A12B8E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18085-2471-4CF0-8C78-71F0B2C1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87994-1220-4F1E-9E17-13ECB345F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82FC0-39A8-4841-8C1D-0D14C7EA2E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15B28-673F-4643-9866-F7E287DBD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3AF23-D571-489A-A481-2CA6BF3EB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AC950-485B-4BEB-A77B-240E4993A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8A02-C52F-4B03-A0B5-CB6DFEEC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4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B0510-DA70-4C86-BB2D-BF72672BB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1E835-0C9B-40E2-BC3B-3DE0D0D88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66467-8690-48DE-80D2-DB9265495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F92B6A-41DA-4DCE-837B-CACB8FE34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0862C3-120D-448A-AA2B-E223D2BE3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F1AAC-475E-402E-B53D-A372195C7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19B03C-0F85-488B-BC32-1C3F91564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EC9703-4322-4F35-8827-4742971AB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3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D8FA2-D129-4649-AD41-178C24705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49ED9D-5C93-429D-A98A-872BFB2BC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A657C-D3B8-4EE4-948D-C7A5CC3C0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2F90F-04B4-4E12-88AF-18F81A126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6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45AC9-5B85-47DD-B4E8-707559544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2C339-875D-4199-A554-9C532C7DE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CE4CF-FC96-4DCA-AAA4-7B9B8CB36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5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666EB-B3C6-4751-83ED-C0B2C02D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FB84D-E60E-44B4-B21D-201D92C6E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5AF207-0DF5-4BC2-8B16-E0FCB5E01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1C0F69-5B78-4857-B6B2-E1D2B9CB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ED8C6-FD8A-46B7-99C2-21E68458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0870F-826C-46B0-9D1F-A8831355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8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E443-9146-4F78-B344-0BBA66BA9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8C06-1215-4CD9-BBBD-584E11F7B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EC8C8C-91DB-4491-9104-F05E74DAB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652EA-0293-4012-A1E7-C23B62B5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68A9F-375F-4517-957E-5E21971ED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AF8A5-64FB-490C-8F68-3EFA2AFC3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0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66FEF6-411C-4168-9033-D07670F7E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412A3-E137-4A09-83F6-CAA53D0DF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A38AB-5BFE-490D-BB0F-A34891035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5CF8A-DFAD-4370-BDBF-92147034BFDF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8ACA2-C2E6-451A-9905-D5DC2D8E1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31D8B-A96A-4E40-A2BF-363C2392E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9981-840F-4AB7-B3DB-AC17408F8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5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B3B93CF6-1D80-4F0B-8324-63BC848AC7B0}"/>
              </a:ext>
            </a:extLst>
          </p:cNvPr>
          <p:cNvSpPr txBox="1">
            <a:spLocks/>
          </p:cNvSpPr>
          <p:nvPr/>
        </p:nvSpPr>
        <p:spPr>
          <a:xfrm>
            <a:off x="566737" y="465138"/>
            <a:ext cx="9144000" cy="59277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1. Feeding trough – Systems approach identified catalytic entry point and subsequent plausible options == sparks iterative process of adapting the technology fitting into a virtuous cycle of adoption of improved crops and forages, improved nutrient cycling, and re-investment. Impacts are labor savings, improved nutrient cycling, </a:t>
            </a:r>
          </a:p>
          <a:p>
            <a:r>
              <a:rPr lang="en-US" dirty="0"/>
              <a:t>2. System redesign for intensification and diversification –</a:t>
            </a:r>
          </a:p>
          <a:p>
            <a:pPr lvl="1"/>
            <a:r>
              <a:rPr lang="en-US" dirty="0"/>
              <a:t>Forage-bean intercrop &amp; doubled-up legume system</a:t>
            </a:r>
          </a:p>
          <a:p>
            <a:pPr lvl="1"/>
            <a:r>
              <a:rPr lang="en-US" dirty="0"/>
              <a:t>Learned from a ‘sustainable’ system and from an ‘intensive’ system to deliver sustainable intensification --</a:t>
            </a:r>
          </a:p>
          <a:p>
            <a:r>
              <a:rPr lang="en-US" dirty="0"/>
              <a:t>3. </a:t>
            </a:r>
            <a:r>
              <a:rPr lang="en-US"/>
              <a:t>Site specific integrated </a:t>
            </a:r>
            <a:r>
              <a:rPr lang="en-US" dirty="0"/>
              <a:t>soil fertility management across a landscape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2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010886-5EF9-44BB-9C84-DF1FFC6C45E5}"/>
              </a:ext>
            </a:extLst>
          </p:cNvPr>
          <p:cNvSpPr txBox="1"/>
          <p:nvPr/>
        </p:nvSpPr>
        <p:spPr>
          <a:xfrm>
            <a:off x="1257299" y="414338"/>
            <a:ext cx="1031557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Common Criteria / critical elements – </a:t>
            </a:r>
          </a:p>
          <a:p>
            <a:pPr marL="971550" lvl="1" indent="-514350">
              <a:buAutoNum type="arabicPeriod"/>
            </a:pPr>
            <a:r>
              <a:rPr lang="en-US" sz="2800" dirty="0"/>
              <a:t>Supports iterative adaptation at different locations</a:t>
            </a:r>
          </a:p>
          <a:p>
            <a:pPr marL="971550" lvl="1" indent="-514350">
              <a:buFontTx/>
              <a:buAutoNum type="arabicPeriod"/>
            </a:pPr>
            <a:r>
              <a:rPr lang="en-US" sz="2800" dirty="0"/>
              <a:t>Considers interactions with other elements of the whole farm and considers performance in different SI domains (productivity, economic, social, human, and environment).</a:t>
            </a:r>
          </a:p>
          <a:p>
            <a:pPr lvl="1"/>
            <a:r>
              <a:rPr lang="en-US" sz="2800" dirty="0"/>
              <a:t>3   Transferable/implementable/relevant to effective development agents</a:t>
            </a:r>
          </a:p>
          <a:p>
            <a:pPr lvl="1"/>
            <a:r>
              <a:rPr lang="en-US" sz="2800" dirty="0"/>
              <a:t>4. 	Based on a few key principles that are widely adaptable in different contexts</a:t>
            </a:r>
          </a:p>
          <a:p>
            <a:pPr marL="971550" lvl="1" indent="-514350">
              <a:buAutoNum type="arabicPlain" startAt="5"/>
            </a:pPr>
            <a:r>
              <a:rPr lang="en-US" sz="2800" dirty="0"/>
              <a:t>Based on iterative co-learning through participatory action research </a:t>
            </a:r>
          </a:p>
          <a:p>
            <a:pPr marL="971550" lvl="1" indent="-514350">
              <a:buAutoNum type="arabicPlain" startAt="5"/>
            </a:pPr>
            <a:r>
              <a:rPr lang="en-US" sz="2800" dirty="0"/>
              <a:t>Adoptable (based on analyses of impacts in multiple domains)</a:t>
            </a:r>
          </a:p>
          <a:p>
            <a:pPr marL="971550" lvl="1" indent="-514350"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470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149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Glover</dc:creator>
  <cp:lastModifiedBy>Jerry Glover</cp:lastModifiedBy>
  <cp:revision>9</cp:revision>
  <dcterms:created xsi:type="dcterms:W3CDTF">2018-03-14T06:18:27Z</dcterms:created>
  <dcterms:modified xsi:type="dcterms:W3CDTF">2018-03-14T07:23:18Z</dcterms:modified>
</cp:coreProperties>
</file>